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handoutMasterIdLst>
    <p:handoutMasterId r:id="rId12"/>
  </p:handoutMasterIdLst>
  <p:sldIdLst>
    <p:sldId id="256" r:id="rId3"/>
    <p:sldId id="258" r:id="rId4"/>
    <p:sldId id="257" r:id="rId5"/>
    <p:sldId id="261" r:id="rId6"/>
    <p:sldId id="262" r:id="rId7"/>
    <p:sldId id="267" r:id="rId8"/>
    <p:sldId id="265" r:id="rId9"/>
    <p:sldId id="264" r:id="rId10"/>
    <p:sldId id="268" r:id="rId11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1675C0D-CEB8-422C-8007-8FF7C455ECF2}">
          <p14:sldIdLst>
            <p14:sldId id="256"/>
            <p14:sldId id="258"/>
            <p14:sldId id="257"/>
            <p14:sldId id="261"/>
            <p14:sldId id="262"/>
            <p14:sldId id="267"/>
            <p14:sldId id="265"/>
            <p14:sldId id="264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A61"/>
    <a:srgbClr val="00A4D7"/>
    <a:srgbClr val="319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1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36" y="10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30A23-3E98-F64D-859B-DE462771A158}" type="datetimeFigureOut">
              <a:t>03/07/2018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DBF0C-04E2-7C4F-92D3-BB9F31F7BD3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90441" y="662334"/>
            <a:ext cx="7793216" cy="487434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457200" indent="-457200" algn="l">
              <a:buFontTx/>
              <a:buBlip>
                <a:blip r:embed="rId3"/>
              </a:buBlip>
              <a:defRPr sz="30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81101" y="1149768"/>
            <a:ext cx="5181600" cy="338554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2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PLACEZ VOTRE SOUS TITRE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1560" y="4767263"/>
            <a:ext cx="972440" cy="273844"/>
          </a:xfrm>
        </p:spPr>
        <p:txBody>
          <a:bodyPr/>
          <a:lstStyle>
            <a:lvl1pPr>
              <a:defRPr sz="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03/07/2018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94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812977"/>
            <a:ext cx="5486400" cy="425054"/>
          </a:xfrm>
          <a:prstGeom prst="rect">
            <a:avLst/>
          </a:prstGeom>
        </p:spPr>
        <p:txBody>
          <a:bodyPr anchor="b">
            <a:noAutofit/>
          </a:bodyPr>
          <a:lstStyle>
            <a:lvl1pPr marL="457200" indent="-457200" algn="l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Contenu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962121"/>
            <a:ext cx="5486400" cy="2747818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86000" y="4238030"/>
            <a:ext cx="4992688" cy="438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03/07/2018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7421" y="116918"/>
            <a:ext cx="2273379" cy="2413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303493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780753" y="1488323"/>
            <a:ext cx="4280049" cy="1291587"/>
          </a:xfrm>
          <a:prstGeom prst="rect">
            <a:avLst/>
          </a:prstGeom>
        </p:spPr>
        <p:txBody>
          <a:bodyPr tIns="0" bIns="0" anchor="t">
            <a:normAutofit/>
          </a:bodyPr>
          <a:lstStyle>
            <a:lvl1pPr algn="l">
              <a:lnSpc>
                <a:spcPts val="3780"/>
              </a:lnSpc>
              <a:defRPr sz="3400" b="0" cap="all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PLACEZ LE TITRE </a:t>
            </a:r>
            <a:br>
              <a:rPr lang="fr-FR" dirty="0"/>
            </a:br>
            <a:r>
              <a:rPr lang="fr-FR" dirty="0"/>
              <a:t>DU CHAPITRE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03/07/2018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358120" y="1027282"/>
            <a:ext cx="3188535" cy="4001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342900" indent="-342900" algn="l">
              <a:buSzPct val="120000"/>
              <a:buFontTx/>
              <a:buBlip>
                <a:blip r:embed="rId3"/>
              </a:buBlip>
              <a:defRPr sz="2600" baseline="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 Chapitre 1</a:t>
            </a:r>
          </a:p>
        </p:txBody>
      </p:sp>
    </p:spTree>
    <p:extLst>
      <p:ext uri="{BB962C8B-B14F-4D97-AF65-F5344CB8AC3E}">
        <p14:creationId xmlns:p14="http://schemas.microsoft.com/office/powerpoint/2010/main" val="91873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03/07/2018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2657341" y="2281999"/>
            <a:ext cx="3309937" cy="453402"/>
          </a:xfrm>
          <a:prstGeom prst="rect">
            <a:avLst/>
          </a:prstGeom>
        </p:spPr>
        <p:txBody>
          <a:bodyPr vert="horz" lIns="0" bIns="0"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 dirty="0"/>
              <a:t> 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3168606" y="2770738"/>
            <a:ext cx="4201449" cy="126946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3840"/>
              </a:lnSpc>
              <a:buFontTx/>
              <a:buNone/>
              <a:defRPr sz="34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PLACEZ LE TITRE DU CHAPITRE ICI</a:t>
            </a:r>
          </a:p>
        </p:txBody>
      </p:sp>
    </p:spTree>
    <p:extLst>
      <p:ext uri="{BB962C8B-B14F-4D97-AF65-F5344CB8AC3E}">
        <p14:creationId xmlns:p14="http://schemas.microsoft.com/office/powerpoint/2010/main" val="271222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09039" y="114258"/>
            <a:ext cx="1467142" cy="2440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62517" y="1119615"/>
            <a:ext cx="7887629" cy="3394472"/>
          </a:xfrm>
          <a:prstGeom prst="rect">
            <a:avLst/>
          </a:prstGeom>
        </p:spPr>
        <p:txBody>
          <a:bodyPr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03/07/2018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29466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7320" y="1694935"/>
            <a:ext cx="3251110" cy="2545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6530" y="1694935"/>
            <a:ext cx="3296822" cy="25455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marL="0" lvl="0" indent="0">
              <a:buFontTx/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03/07/2018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314226" y="116388"/>
            <a:ext cx="2491325" cy="229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920"/>
              </a:lnSpc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marL="0" lvl="0" algn="l"/>
            <a:r>
              <a:rPr lang="fr-FR" dirty="0"/>
              <a:t>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69646" y="1105372"/>
            <a:ext cx="3124904" cy="58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lang="fr-FR" sz="2000">
                <a:solidFill>
                  <a:srgbClr val="000000"/>
                </a:solidFill>
                <a:latin typeface="SegoeBook"/>
                <a:cs typeface="SegoeBook"/>
              </a:defRPr>
            </a:lvl2pPr>
            <a:lvl3pPr>
              <a:defRPr lang="fr-FR" sz="1800">
                <a:solidFill>
                  <a:srgbClr val="000000"/>
                </a:solidFill>
                <a:latin typeface="SegoeBook"/>
                <a:cs typeface="SegoeBook"/>
              </a:defRPr>
            </a:lvl3pPr>
            <a:lvl4pPr>
              <a:defRPr lang="fr-FR" sz="1600">
                <a:latin typeface="SegoeBook"/>
                <a:cs typeface="SegoeBook"/>
              </a:defRPr>
            </a:lvl4pPr>
            <a:lvl5pPr>
              <a:defRPr lang="fr-FR" sz="1600">
                <a:latin typeface="SegoeBook"/>
                <a:cs typeface="SegoeBook"/>
              </a:defRPr>
            </a:lvl5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fr-FR" dirty="0"/>
              <a:t> Contenu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105372"/>
            <a:ext cx="3124904" cy="58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SzPct val="121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108750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7421" y="109206"/>
            <a:ext cx="1479899" cy="22595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3813123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03/07/2018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5"/>
          </p:nvPr>
        </p:nvSpPr>
        <p:spPr>
          <a:xfrm>
            <a:off x="528638" y="1928813"/>
            <a:ext cx="3656012" cy="2532062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6"/>
          </p:nvPr>
        </p:nvSpPr>
        <p:spPr>
          <a:xfrm>
            <a:off x="4705350" y="1928813"/>
            <a:ext cx="3752799" cy="2532062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05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03/07/2018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912" y="115910"/>
            <a:ext cx="2023708" cy="2196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marL="0" lvl="0">
              <a:lnSpc>
                <a:spcPts val="1920"/>
              </a:lnSpc>
              <a:spcBef>
                <a:spcPct val="0"/>
              </a:spcBef>
              <a:buNone/>
            </a:pPr>
            <a:r>
              <a:rPr lang="fr-FR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388252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03/07/2018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5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39091" y="1685636"/>
            <a:ext cx="2247515" cy="2801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342900">
              <a:spcBef>
                <a:spcPts val="300"/>
              </a:spcBef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marL="0" lvl="0" indent="0">
              <a:buFontTx/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03/07/2018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323793" y="124792"/>
            <a:ext cx="2023708" cy="2196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marL="0" lvl="0">
              <a:lnSpc>
                <a:spcPts val="1920"/>
              </a:lnSpc>
              <a:spcBef>
                <a:spcPct val="0"/>
              </a:spcBef>
              <a:buNone/>
            </a:pPr>
            <a:r>
              <a:rPr lang="fr-FR" dirty="0"/>
              <a:t>Chapitre 1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568807" y="1176866"/>
            <a:ext cx="2694708" cy="501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 Contenu</a:t>
            </a:r>
          </a:p>
        </p:txBody>
      </p:sp>
      <p:sp>
        <p:nvSpPr>
          <p:cNvPr id="22" name="Espace réservé du tableau 21"/>
          <p:cNvSpPr>
            <a:spLocks noGrp="1"/>
          </p:cNvSpPr>
          <p:nvPr>
            <p:ph type="tbl" sz="quarter" idx="19"/>
          </p:nvPr>
        </p:nvSpPr>
        <p:spPr>
          <a:xfrm>
            <a:off x="4210243" y="1190962"/>
            <a:ext cx="4476558" cy="3296371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smtClean="0"/>
              <a:t>Cliquez sur l'icône pour ajouter un tableau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17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03/07/2018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4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3482" y="785822"/>
            <a:ext cx="7793216" cy="487434"/>
          </a:xfrm>
        </p:spPr>
        <p:txBody>
          <a:bodyPr/>
          <a:lstStyle/>
          <a:p>
            <a:pPr marL="0" indent="0">
              <a:buNone/>
            </a:pPr>
            <a:r>
              <a:rPr lang="fr-FR" sz="60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 société DayShow France SAS</a:t>
            </a:r>
            <a:endParaRPr lang="fr-FR" sz="60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7289" y="1342235"/>
            <a:ext cx="4280049" cy="1291587"/>
          </a:xfrm>
        </p:spPr>
        <p:txBody>
          <a:bodyPr/>
          <a:lstStyle/>
          <a:p>
            <a:r>
              <a:rPr lang="fr-FR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Qui somme nous ?</a:t>
            </a:r>
            <a:endParaRPr lang="fr-FR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2449658" y="926342"/>
            <a:ext cx="4491470" cy="400110"/>
          </a:xfrm>
        </p:spPr>
        <p:txBody>
          <a:bodyPr/>
          <a:lstStyle/>
          <a:p>
            <a:r>
              <a:rPr lang="fr-FR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Fabricant d’appareil pour les soins du corps</a:t>
            </a:r>
            <a:endParaRPr lang="fr-FR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83" y="2018627"/>
            <a:ext cx="946950" cy="9469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75" y="2018627"/>
            <a:ext cx="2743554" cy="82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039" y="114258"/>
            <a:ext cx="4001704" cy="244053"/>
          </a:xfrm>
        </p:spPr>
        <p:txBody>
          <a:bodyPr/>
          <a:lstStyle/>
          <a:p>
            <a:r>
              <a:rPr lang="fr-FR" sz="20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Fabricant d’appareil </a:t>
            </a:r>
            <a:r>
              <a:rPr lang="fr-FR" sz="20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pour les soins du corps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2013 création de la société par Mr Yao </a:t>
            </a:r>
            <a:r>
              <a:rPr lang="fr-FR" sz="2800" dirty="0" err="1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Chuankui</a:t>
            </a:r>
            <a:r>
              <a:rPr lang="fr-FR" sz="28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.</a:t>
            </a:r>
          </a:p>
          <a:p>
            <a:r>
              <a:rPr lang="fr-FR" sz="28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Création du Brumisateur N7S</a:t>
            </a:r>
          </a:p>
          <a:p>
            <a:r>
              <a:rPr lang="fr-FR" sz="28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Certification  CE </a:t>
            </a:r>
            <a:r>
              <a:rPr lang="fr-FR" sz="2800" dirty="0" err="1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RoHS</a:t>
            </a:r>
            <a:r>
              <a:rPr lang="fr-FR" sz="28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et iso 9001</a:t>
            </a:r>
            <a:endParaRPr lang="fr-FR" sz="2800" dirty="0" smtClean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fr-FR" sz="28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2016 </a:t>
            </a:r>
            <a:r>
              <a:rPr lang="fr-FR" sz="2800" dirty="0" err="1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Red</a:t>
            </a:r>
            <a:r>
              <a:rPr lang="fr-FR" sz="28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dot design </a:t>
            </a:r>
            <a:r>
              <a:rPr lang="fr-FR" sz="2800" dirty="0" err="1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award</a:t>
            </a:r>
            <a:r>
              <a:rPr lang="fr-FR" sz="28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N7S</a:t>
            </a:r>
          </a:p>
          <a:p>
            <a:r>
              <a:rPr lang="fr-FR" sz="28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Etude du marché français</a:t>
            </a:r>
          </a:p>
          <a:p>
            <a:r>
              <a:rPr lang="fr-FR" sz="28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2017 10 millions unités vendues en Chine</a:t>
            </a:r>
            <a:endParaRPr lang="fr-FR" sz="2800" dirty="0" smtClean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fr-FR" sz="28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Qui somme nous?</a:t>
            </a:r>
            <a:endParaRPr lang="fr-FR" sz="28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28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Le brumisateur N7S</a:t>
            </a:r>
            <a:endParaRPr lang="fr-FR" sz="28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079541" y="2770738"/>
            <a:ext cx="4201449" cy="1269460"/>
          </a:xfrm>
        </p:spPr>
        <p:txBody>
          <a:bodyPr/>
          <a:lstStyle/>
          <a:p>
            <a:r>
              <a:rPr lang="fr-FR" sz="40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L’hydratation technologique</a:t>
            </a:r>
            <a:endParaRPr lang="fr-FR" sz="40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7421" y="109206"/>
            <a:ext cx="2562345" cy="225959"/>
          </a:xfrm>
        </p:spPr>
        <p:txBody>
          <a:bodyPr/>
          <a:lstStyle/>
          <a:p>
            <a:r>
              <a:rPr lang="fr-FR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Le brumisateur N7S</a:t>
            </a:r>
            <a:endParaRPr lang="fr-FR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2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N7S</a:t>
            </a:r>
            <a:endParaRPr lang="fr-FR" sz="3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4497388" y="1787921"/>
            <a:ext cx="3708461" cy="3071110"/>
          </a:xfrm>
        </p:spPr>
        <p:txBody>
          <a:bodyPr/>
          <a:lstStyle/>
          <a:p>
            <a:r>
              <a:rPr lang="fr-FR" sz="1600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Fonction principale : Nébuliseur facial hydratant</a:t>
            </a:r>
          </a:p>
          <a:p>
            <a:r>
              <a:rPr lang="fr-FR" sz="1600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Capacité du réservoir d'eau : 20 ml</a:t>
            </a:r>
          </a:p>
          <a:p>
            <a:r>
              <a:rPr lang="fr-FR" sz="1600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Diamètre des particules d'eau : 0.3 micron</a:t>
            </a:r>
          </a:p>
          <a:p>
            <a:r>
              <a:rPr lang="fr-FR" sz="1600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Puissance : 2 watts</a:t>
            </a:r>
          </a:p>
          <a:p>
            <a:r>
              <a:rPr lang="fr-FR" sz="1600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Voltage : 3.7 volts</a:t>
            </a:r>
          </a:p>
          <a:p>
            <a:r>
              <a:rPr lang="fr-FR" sz="1600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Composant &amp; matière : Circuit électronique, puce, ABS</a:t>
            </a:r>
          </a:p>
          <a:p>
            <a:r>
              <a:rPr lang="fr-FR" sz="1600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Capacité de la batterie Lithium : 2600 </a:t>
            </a:r>
            <a:r>
              <a:rPr lang="fr-FR" sz="1600" b="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mAh</a:t>
            </a:r>
            <a:endParaRPr lang="fr-FR" sz="1600" b="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fr-FR" sz="1600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Poids net 108 g</a:t>
            </a:r>
          </a:p>
          <a:p>
            <a:r>
              <a:rPr lang="fr-FR" sz="1600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Norme de certification : CE &amp; </a:t>
            </a:r>
            <a:r>
              <a:rPr lang="fr-FR" sz="1600" b="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RoHS</a:t>
            </a:r>
            <a:r>
              <a:rPr lang="fr-FR" sz="1600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FCC ISO9001</a:t>
            </a:r>
          </a:p>
          <a:p>
            <a:r>
              <a:rPr lang="fr-FR" sz="1600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Fabriqué et assemblé en </a:t>
            </a:r>
            <a:r>
              <a:rPr lang="fr-FR" sz="1600" b="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Chine</a:t>
            </a:r>
            <a:endParaRPr lang="fr-FR" sz="1600" b="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0" indent="0">
              <a:buNone/>
            </a:pPr>
            <a:endParaRPr lang="fr-FR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fr-FR" sz="20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L’hydratation technologique</a:t>
            </a:r>
            <a:endParaRPr lang="fr-FR" sz="20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3" y="1717265"/>
            <a:ext cx="3141766" cy="314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7829" y="1472393"/>
            <a:ext cx="4280049" cy="1291587"/>
          </a:xfrm>
        </p:spPr>
        <p:txBody>
          <a:bodyPr/>
          <a:lstStyle/>
          <a:p>
            <a:r>
              <a:rPr lang="fr-FR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étude du marché</a:t>
            </a:r>
            <a:endParaRPr lang="fr-FR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4147829" y="1062908"/>
            <a:ext cx="4491470" cy="400110"/>
          </a:xfrm>
        </p:spPr>
        <p:txBody>
          <a:bodyPr/>
          <a:lstStyle/>
          <a:p>
            <a:r>
              <a:rPr lang="fr-FR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Le marché français</a:t>
            </a:r>
            <a:endParaRPr lang="fr-FR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1039091" y="1685636"/>
            <a:ext cx="7261761" cy="2801697"/>
          </a:xfrm>
        </p:spPr>
        <p:txBody>
          <a:bodyPr/>
          <a:lstStyle/>
          <a:p>
            <a:r>
              <a:rPr lang="fr-FR" sz="3200" dirty="0" smtClean="0">
                <a:solidFill>
                  <a:srgbClr val="123A6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200" dirty="0" smtClean="0">
                <a:solidFill>
                  <a:srgbClr val="123A6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Etude du marché français</a:t>
            </a:r>
          </a:p>
          <a:p>
            <a:r>
              <a:rPr lang="fr-FR" sz="3200" dirty="0" smtClean="0">
                <a:solidFill>
                  <a:srgbClr val="123A6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200" dirty="0" smtClean="0">
                <a:solidFill>
                  <a:srgbClr val="123A6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Etablir une stratégie commerciale</a:t>
            </a:r>
          </a:p>
          <a:p>
            <a:r>
              <a:rPr lang="fr-FR" sz="3200" dirty="0" smtClean="0">
                <a:solidFill>
                  <a:srgbClr val="123A6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</a:t>
            </a:r>
            <a:r>
              <a:rPr lang="fr-FR" sz="3200" dirty="0">
                <a:solidFill>
                  <a:srgbClr val="123A6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fr-FR" sz="3200" dirty="0" smtClean="0">
                <a:solidFill>
                  <a:srgbClr val="123A6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Définir le coût financier</a:t>
            </a:r>
          </a:p>
          <a:p>
            <a:pPr indent="0"/>
            <a:r>
              <a:rPr lang="fr-FR" sz="3200" dirty="0" smtClean="0">
                <a:solidFill>
                  <a:srgbClr val="123A6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Moyen mise en œuvre</a:t>
            </a:r>
          </a:p>
          <a:p>
            <a:pPr indent="0"/>
            <a:r>
              <a:rPr lang="fr-FR" sz="3200" dirty="0" smtClean="0">
                <a:solidFill>
                  <a:srgbClr val="123A6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Faisabilité</a:t>
            </a:r>
            <a:endParaRPr lang="fr-FR" sz="3200" dirty="0">
              <a:solidFill>
                <a:srgbClr val="123A6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fr-FR" sz="24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Etude du marché</a:t>
            </a:r>
            <a:endParaRPr lang="fr-FR" sz="24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Le marché français</a:t>
            </a:r>
            <a:endParaRPr lang="fr-FR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627612" y="1184563"/>
            <a:ext cx="2694708" cy="501073"/>
          </a:xfrm>
        </p:spPr>
        <p:txBody>
          <a:bodyPr/>
          <a:lstStyle/>
          <a:p>
            <a:r>
              <a:rPr lang="fr-FR" sz="36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Stratégie</a:t>
            </a:r>
            <a:endParaRPr lang="fr-FR" sz="36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6320" y="71251"/>
            <a:ext cx="5516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Notre objectif</a:t>
            </a:r>
            <a:endParaRPr lang="fr-FR" sz="4000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56756" y="2425506"/>
            <a:ext cx="6620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123A6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Proposer des appareils technologiques au service du soins du corps et de la beauté au plus grand nombre de personne.</a:t>
            </a:r>
            <a:endParaRPr lang="fr-FR" sz="2800" dirty="0">
              <a:solidFill>
                <a:srgbClr val="123A6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4063" y="1193470"/>
            <a:ext cx="7600841" cy="1298449"/>
          </a:xfrm>
        </p:spPr>
        <p:txBody>
          <a:bodyPr/>
          <a:lstStyle/>
          <a:p>
            <a:pPr marL="0" indent="0">
              <a:buNone/>
            </a:pPr>
            <a:r>
              <a:rPr lang="fr-FR" sz="4400" dirty="0" smtClean="0">
                <a:solidFill>
                  <a:srgbClr val="00A4D7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Merci de m’avoir écouté</a:t>
            </a:r>
            <a:endParaRPr lang="fr-FR" sz="4400" dirty="0">
              <a:solidFill>
                <a:srgbClr val="00A4D7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INESS_PC.potx" id="{BAFF1E8F-C020-4019-A3CB-49C21C7085B6}" vid="{52D4BC55-2C62-42F5-8F27-D3E87096B177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9C92F6-C5F8-482F-AC56-6D57797396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business - Thème Abstrait</Template>
  <TotalTime>0</TotalTime>
  <Words>201</Words>
  <Application>Microsoft Office PowerPoint</Application>
  <PresentationFormat>Affichage à l'écran (16:9)</PresentationFormat>
  <Paragraphs>39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SegoeBook</vt:lpstr>
      <vt:lpstr>Arial</vt:lpstr>
      <vt:lpstr>Calibri</vt:lpstr>
      <vt:lpstr>Microsoft Himalaya</vt:lpstr>
      <vt:lpstr>Segoe UI Black</vt:lpstr>
      <vt:lpstr>Segoe UI Semilight</vt:lpstr>
      <vt:lpstr>Thème Office</vt:lpstr>
      <vt:lpstr>La société DayShow France SAS</vt:lpstr>
      <vt:lpstr>Qui somme nous ?</vt:lpstr>
      <vt:lpstr>Fabricant d’appareil pour les soins du corps </vt:lpstr>
      <vt:lpstr>Présentation PowerPoint</vt:lpstr>
      <vt:lpstr>Le brumisateur N7S</vt:lpstr>
      <vt:lpstr>étude du marché</vt:lpstr>
      <vt:lpstr>Présentation PowerPoint</vt:lpstr>
      <vt:lpstr>Présentation PowerPoint</vt:lpstr>
      <vt:lpstr>Merci de m’avoir écouté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2018-07-03T12:22:38Z</dcterms:created>
  <dcterms:modified xsi:type="dcterms:W3CDTF">2018-07-03T14:22:52Z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TC043347429991</vt:lpwstr>
  </property>
</Properties>
</file>